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70" r:id="rId11"/>
    <p:sldId id="271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10/6/17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10/6/17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10/6/17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10/6/17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10/6/17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10/6/17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10/6/17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10/6/17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10/6/17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10/6/17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10/6/17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10/6/17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gg on a pl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13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ramatic_egg_cracking-thumb1x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>
          <a:xfrm>
            <a:off x="457200" y="950913"/>
            <a:ext cx="8229600" cy="4525962"/>
          </a:xfrm>
        </p:spPr>
      </p:pic>
    </p:spTree>
    <p:extLst>
      <p:ext uri="{BB962C8B-B14F-4D97-AF65-F5344CB8AC3E}">
        <p14:creationId xmlns:p14="http://schemas.microsoft.com/office/powerpoint/2010/main" val="2340592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rst pan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944" y="-8556"/>
            <a:ext cx="5149917" cy="686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7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mily paige and ni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6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cond pane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730" y="9402"/>
            <a:ext cx="6205437" cy="684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31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robin eg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6" b="15536"/>
          <a:stretch>
            <a:fillRect/>
          </a:stretch>
        </p:blipFill>
        <p:spPr>
          <a:xfrm>
            <a:off x="457200" y="936406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50573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ird pan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0"/>
            <a:ext cx="6490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4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bor and deliver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6" y="404048"/>
            <a:ext cx="7942789" cy="529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6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aberge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tchenai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95250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08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berge rub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330" y="1587333"/>
            <a:ext cx="6126791" cy="302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70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rlboro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>
          <a:xfrm>
            <a:off x="457200" y="879475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800685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ouffl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>
          <a:xfrm>
            <a:off x="457200" y="620503"/>
            <a:ext cx="8229600" cy="4856297"/>
          </a:xfrm>
        </p:spPr>
      </p:pic>
    </p:spTree>
    <p:extLst>
      <p:ext uri="{BB962C8B-B14F-4D97-AF65-F5344CB8AC3E}">
        <p14:creationId xmlns:p14="http://schemas.microsoft.com/office/powerpoint/2010/main" val="3964395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ked gir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0"/>
            <a:ext cx="5516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23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unny_daffodils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457200" y="921976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256550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ternet-Easter-Eggs-compressor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6" r="12366"/>
          <a:stretch>
            <a:fillRect/>
          </a:stretch>
        </p:blipFill>
        <p:spPr>
          <a:xfrm>
            <a:off x="457200" y="1066279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67785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484</TotalTime>
  <Words>0</Words>
  <Application>Microsoft Macintosh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Walker</dc:creator>
  <cp:lastModifiedBy>Nicole Walker</cp:lastModifiedBy>
  <cp:revision>13</cp:revision>
  <dcterms:created xsi:type="dcterms:W3CDTF">2017-10-06T21:49:14Z</dcterms:created>
  <dcterms:modified xsi:type="dcterms:W3CDTF">2017-10-07T05:54:09Z</dcterms:modified>
</cp:coreProperties>
</file>